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Молекулярна</a:t>
            </a:r>
            <a:r>
              <a:rPr lang="ru-RU" dirty="0" smtClean="0"/>
              <a:t> кухня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8496944" cy="625624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241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Готельно-ресторанна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справа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Додаткові джерела інформації: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18022"/>
            <a:ext cx="89644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Гур’янова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О.В.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Актуальність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ресторанних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майбутніх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/ Оксана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Гур’янова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Наукові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записки.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9.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методики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фізико-математичної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технологічної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– Ч. 3.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Кіровоград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РВВ КДПУ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В.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Винниченка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2016. – С. 3-5.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Гур’янова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О.В.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Педагогічні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інновації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технологічній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освіті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/ Оксана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Гур’янова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 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Кіровоград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ПП ЦОП «Авангард», 2014. – 60 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Царенко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І.Л.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лабораторно-практичних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курсу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/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Ірина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Царенко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Наукові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записки.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методики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фізико-математичної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технологічної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[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наук.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] /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Кіровоградський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ун-т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В.Винниченка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– Вип.7.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Кіровоград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РВВ КДПУ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ім.В.Винниченка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2015. – Ч.1 – С.152-155.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Компетенції: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вчитися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оволодівати</a:t>
            </a:r>
            <a:r>
              <a:rPr lang="ru-RU" dirty="0" smtClean="0"/>
              <a:t> </a:t>
            </a:r>
            <a:r>
              <a:rPr lang="ru-RU" dirty="0" err="1" smtClean="0"/>
              <a:t>сучасними</a:t>
            </a:r>
            <a:r>
              <a:rPr lang="ru-RU" dirty="0" smtClean="0"/>
              <a:t> </a:t>
            </a:r>
            <a:r>
              <a:rPr lang="ru-RU" dirty="0" err="1" smtClean="0"/>
              <a:t>знаннями</a:t>
            </a:r>
            <a:endParaRPr lang="ru-RU" dirty="0" smtClean="0"/>
          </a:p>
          <a:p>
            <a:r>
              <a:rPr lang="ru-RU" dirty="0" smtClean="0"/>
              <a:t>.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проектувати</a:t>
            </a:r>
            <a:r>
              <a:rPr lang="ru-RU" dirty="0" smtClean="0"/>
              <a:t> </a:t>
            </a:r>
            <a:r>
              <a:rPr lang="ru-RU" dirty="0" err="1" smtClean="0"/>
              <a:t>технологічний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та </a:t>
            </a:r>
            <a:r>
              <a:rPr lang="ru-RU" dirty="0" err="1" smtClean="0"/>
              <a:t>сервісний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у </a:t>
            </a:r>
            <a:r>
              <a:rPr lang="ru-RU" dirty="0" err="1" smtClean="0"/>
              <a:t>підприємствах</a:t>
            </a:r>
            <a:r>
              <a:rPr lang="ru-RU" dirty="0" smtClean="0"/>
              <a:t> (закладах) </a:t>
            </a:r>
            <a:r>
              <a:rPr lang="ru-RU" dirty="0" err="1" smtClean="0"/>
              <a:t>готельно-ресторанного</a:t>
            </a:r>
            <a:r>
              <a:rPr lang="ru-RU" dirty="0" smtClean="0"/>
              <a:t> та </a:t>
            </a:r>
            <a:r>
              <a:rPr lang="ru-RU" dirty="0" err="1" smtClean="0"/>
              <a:t>рекреаційного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розробляти,просувати,реалізовувати</a:t>
            </a:r>
            <a:r>
              <a:rPr lang="ru-RU" dirty="0" smtClean="0"/>
              <a:t> та </a:t>
            </a:r>
            <a:r>
              <a:rPr lang="ru-RU" dirty="0" err="1" smtClean="0"/>
              <a:t>організовувати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готельних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ресторанних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для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сегментів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3591018"/>
          </a:xfrm>
          <a:prstGeom prst="rect">
            <a:avLst/>
          </a:prstGeom>
        </p:spPr>
      </p:pic>
      <p:pic>
        <p:nvPicPr>
          <p:cNvPr id="3" name="Рисунок 2" descr="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104964"/>
            <a:ext cx="5004048" cy="37530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0"/>
            <a:ext cx="4932040" cy="3699030"/>
          </a:xfrm>
          <a:prstGeom prst="rect">
            <a:avLst/>
          </a:prstGeom>
        </p:spPr>
      </p:pic>
      <p:pic>
        <p:nvPicPr>
          <p:cNvPr id="3" name="Рисунок 2" descr="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2936"/>
            <a:ext cx="5292080" cy="40050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84168" cy="4077072"/>
          </a:xfrm>
          <a:prstGeom prst="rect">
            <a:avLst/>
          </a:prstGeom>
        </p:spPr>
      </p:pic>
      <p:pic>
        <p:nvPicPr>
          <p:cNvPr id="3" name="Рисунок 2" descr="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996952"/>
            <a:ext cx="6012160" cy="38610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0"/>
            <a:ext cx="6444208" cy="3915054"/>
          </a:xfrm>
          <a:prstGeom prst="rect">
            <a:avLst/>
          </a:prstGeom>
        </p:spPr>
      </p:pic>
      <p:pic>
        <p:nvPicPr>
          <p:cNvPr id="3" name="Рисунок 2" descr="0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9116"/>
            <a:ext cx="5508104" cy="39288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Молекулярна кухня</vt:lpstr>
      <vt:lpstr>Компетенції: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Додаткові джерела інформації: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Молекулярна кухня</dc:title>
  <dc:creator>Юдін Ілля Дмитрович</dc:creator>
  <cp:lastModifiedBy>iyudin</cp:lastModifiedBy>
  <cp:revision>2</cp:revision>
  <dcterms:created xsi:type="dcterms:W3CDTF">2021-01-29T16:01:55Z</dcterms:created>
  <dcterms:modified xsi:type="dcterms:W3CDTF">2021-01-29T16:17:19Z</dcterms:modified>
</cp:coreProperties>
</file>